
<file path=[Content_Types].xml><?xml version="1.0" encoding="utf-8"?>
<Types xmlns="http://schemas.openxmlformats.org/package/2006/content-types">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1"/>
  </p:notesMasterIdLst>
  <p:sldIdLst>
    <p:sldId id="266" r:id="rId5"/>
    <p:sldId id="267" r:id="rId6"/>
    <p:sldId id="268" r:id="rId7"/>
    <p:sldId id="269" r:id="rId8"/>
    <p:sldId id="270" r:id="rId9"/>
    <p:sldId id="257"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7" autoAdjust="0"/>
    <p:restoredTop sz="94660"/>
  </p:normalViewPr>
  <p:slideViewPr>
    <p:cSldViewPr snapToGrid="0">
      <p:cViewPr varScale="1">
        <p:scale>
          <a:sx n="49" d="100"/>
          <a:sy n="49" d="100"/>
        </p:scale>
        <p:origin x="66" y="1104"/>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29-Nov-24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29-Nov-24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29-Nov-24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29-Nov-24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29-Nov-24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29-Nov-24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29-Nov-24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29-Nov-24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29-Nov-24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29-Nov-24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29-Nov-24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29-Nov-24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29-Nov-24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smtClean="0">
                <a:solidFill>
                  <a:srgbClr val="FFFFFF"/>
                </a:solidFill>
              </a:rPr>
              <a:t>BUSINESS INTELLIGENCE PROJECT</a:t>
            </a:r>
            <a:endParaRPr lang="en-US" sz="3600" dirty="0">
              <a:solidFill>
                <a:srgbClr val="FFFFFF"/>
              </a:solidFill>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smtClean="0">
                <a:solidFill>
                  <a:srgbClr val="FFFFFF"/>
                </a:solidFill>
              </a:rPr>
              <a:t>GROUP THREE</a:t>
            </a: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 the Project</a:t>
            </a:r>
            <a:endParaRPr lang="en-US" dirty="0"/>
          </a:p>
        </p:txBody>
      </p:sp>
      <p:sp>
        <p:nvSpPr>
          <p:cNvPr id="3" name="Content Placeholder 2"/>
          <p:cNvSpPr>
            <a:spLocks noGrp="1"/>
          </p:cNvSpPr>
          <p:nvPr>
            <p:ph type="body" idx="1"/>
          </p:nvPr>
        </p:nvSpPr>
        <p:spPr>
          <a:xfrm>
            <a:off x="765024" y="4113881"/>
            <a:ext cx="9612971" cy="1342702"/>
          </a:xfrm>
        </p:spPr>
        <p:txBody>
          <a:bodyPr>
            <a:noAutofit/>
          </a:bodyPr>
          <a:lstStyle/>
          <a:p>
            <a:pPr marL="0" indent="0">
              <a:buNone/>
            </a:pPr>
            <a:r>
              <a:rPr lang="en-US" sz="2000" dirty="0"/>
              <a:t>This goal of this project </a:t>
            </a:r>
            <a:r>
              <a:rPr lang="en-US" sz="2000" dirty="0" smtClean="0"/>
              <a:t>is </a:t>
            </a:r>
            <a:r>
              <a:rPr lang="en-US" sz="2000" dirty="0"/>
              <a:t>to develop a practical and valuable BI report that can be easily implemented by the company to improve their decision-making capabilities in selecting church projects, streamline donation allocations to appropriate church projects, and foster growth in terms of contributions allocated to the church. </a:t>
            </a:r>
          </a:p>
        </p:txBody>
      </p:sp>
    </p:spTree>
    <p:extLst>
      <p:ext uri="{BB962C8B-B14F-4D97-AF65-F5344CB8AC3E}">
        <p14:creationId xmlns:p14="http://schemas.microsoft.com/office/powerpoint/2010/main" val="469085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of the Organization</a:t>
            </a:r>
            <a:endParaRPr lang="en-US" dirty="0"/>
          </a:p>
        </p:txBody>
      </p:sp>
      <p:sp>
        <p:nvSpPr>
          <p:cNvPr id="3" name="Content Placeholder 2"/>
          <p:cNvSpPr>
            <a:spLocks noGrp="1"/>
          </p:cNvSpPr>
          <p:nvPr>
            <p:ph idx="1"/>
          </p:nvPr>
        </p:nvSpPr>
        <p:spPr/>
        <p:txBody>
          <a:bodyPr>
            <a:normAutofit fontScale="85000" lnSpcReduction="20000"/>
          </a:bodyPr>
          <a:lstStyle/>
          <a:p>
            <a:r>
              <a:rPr lang="en-US" dirty="0"/>
              <a:t>The Free Pentecostal Fellowship in Kenya (FPFK) is an evangelical church with 258 local churches and over 1,200 branches across 34 regions, boasting a membership of over 250,000. Founded by Norwegian and Swedish missionaries in the 1950s and 1960s, FPFK merged into a national church in 1997.</a:t>
            </a:r>
          </a:p>
          <a:p>
            <a:r>
              <a:rPr lang="en-US" dirty="0"/>
              <a:t>Governed by a National Board, with a General Secretary overseeing daily operations, regional councils manage local church activities. The organization aims to impact local communities and increase donations from NGOs, well-wishers, and international charities.</a:t>
            </a:r>
          </a:p>
          <a:p>
            <a:r>
              <a:rPr lang="en-US" dirty="0"/>
              <a:t>Our group contacted FPFK through Jackie, a connection to our instructor, and expressed interest in their business processes and BI maturity levels via an official letter. Through calls, emails, and texts, we learned about their history, operations, challenges, and goals, and we conducted a phone interview to assess their BI maturity.</a:t>
            </a:r>
          </a:p>
          <a:p>
            <a:r>
              <a:rPr lang="en-US" dirty="0"/>
              <a:t>FPFK currently stores all its data physically, complicating integration into analysis systems like Excel. Due to time constraints, we simulated their data based on the provided summary of its structure, variables, and features.</a:t>
            </a:r>
          </a:p>
        </p:txBody>
      </p:sp>
    </p:spTree>
    <p:extLst>
      <p:ext uri="{BB962C8B-B14F-4D97-AF65-F5344CB8AC3E}">
        <p14:creationId xmlns:p14="http://schemas.microsoft.com/office/powerpoint/2010/main" val="2433993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BI Maturity Assessment</a:t>
            </a:r>
            <a:endParaRPr lang="en-US" dirty="0"/>
          </a:p>
        </p:txBody>
      </p:sp>
      <p:sp>
        <p:nvSpPr>
          <p:cNvPr id="3" name="Content Placeholder 2"/>
          <p:cNvSpPr>
            <a:spLocks noGrp="1"/>
          </p:cNvSpPr>
          <p:nvPr>
            <p:ph idx="1"/>
          </p:nvPr>
        </p:nvSpPr>
        <p:spPr/>
        <p:txBody>
          <a:bodyPr/>
          <a:lstStyle/>
          <a:p>
            <a:pPr marL="0" indent="0">
              <a:buNone/>
            </a:pPr>
            <a:r>
              <a:rPr lang="en-US" dirty="0"/>
              <a:t>The Free Pentecostal Fellowship in Kenya (FPFK) is presently operating at the Opportunistic Level in accordance with Gartner's BI Maturity Model. This classification is supported by a number of important features. First of all, FPFK's capacity to consistently and successfully analyze data is constrained by the absence of a clear BI strategy and the absence of specified BI tools or procedures used throughout the company. </a:t>
            </a:r>
          </a:p>
          <a:p>
            <a:pPr marL="0" indent="0">
              <a:buNone/>
            </a:pPr>
            <a:r>
              <a:rPr lang="en-US" dirty="0"/>
              <a:t>Furthermore, there is little data integration because the organization mostly uses physical documents, which are rarely updated. This makes data accessibility challenging and leads to inconsistent and frequently inaccurate information</a:t>
            </a:r>
          </a:p>
        </p:txBody>
      </p:sp>
    </p:spTree>
    <p:extLst>
      <p:ext uri="{BB962C8B-B14F-4D97-AF65-F5344CB8AC3E}">
        <p14:creationId xmlns:p14="http://schemas.microsoft.com/office/powerpoint/2010/main" val="3434521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 MATURITY ASSESMENT</a:t>
            </a:r>
            <a:endParaRPr lang="en-US" dirty="0"/>
          </a:p>
        </p:txBody>
      </p:sp>
      <p:sp>
        <p:nvSpPr>
          <p:cNvPr id="3" name="Content Placeholder 2"/>
          <p:cNvSpPr>
            <a:spLocks noGrp="1"/>
          </p:cNvSpPr>
          <p:nvPr>
            <p:ph idx="1"/>
          </p:nvPr>
        </p:nvSpPr>
        <p:spPr/>
        <p:txBody>
          <a:bodyPr>
            <a:normAutofit fontScale="85000" lnSpcReduction="10000"/>
          </a:bodyPr>
          <a:lstStyle/>
          <a:p>
            <a:r>
              <a:rPr lang="en-US" dirty="0"/>
              <a:t>We chose Gartner's BI Maturity Model to assess the Business Intelligence (BI) maturity of the Free Pentecostal Fellowship in Kenya (FPFK) because of its structured approach and applicability across various organizations. The model outlines five levels of BI maturity: Unaware, Opportunistic, Standards, Enterprise, and Transformational, each representing increasing sophistication in data practices.</a:t>
            </a:r>
          </a:p>
          <a:p>
            <a:r>
              <a:rPr lang="en-US" dirty="0"/>
              <a:t>Currently, FPFK operates at the Opportunistic Level, marked by limited data analysis and a lack of a clear BI strategy. Their reliance on physical documents hampers data accessibility and leads to inconsistencies. However, the leadership shows interest in embracing BI, indicating potential for growth.</a:t>
            </a:r>
          </a:p>
          <a:p>
            <a:r>
              <a:rPr lang="en-US" dirty="0"/>
              <a:t>To progress to the Standards Level, FPFK should develop a BI strategy with specific goals and KPIs, implement basic BI tools like Excel, and eventually transition to platforms like Power BI. Establishing data governance practices will enhance data accuracy and quality. Additionally, training staff on data literacy is crucial for fostering a data-driven culture. Monitoring progress through KPIs will help FPFK track improvements and refine its BI strategy for continued growth.</a:t>
            </a:r>
          </a:p>
          <a:p>
            <a:pPr marL="0" indent="0">
              <a:buNone/>
            </a:pPr>
            <a:endParaRPr lang="en-US" dirty="0"/>
          </a:p>
        </p:txBody>
      </p:sp>
    </p:spTree>
    <p:extLst>
      <p:ext uri="{BB962C8B-B14F-4D97-AF65-F5344CB8AC3E}">
        <p14:creationId xmlns:p14="http://schemas.microsoft.com/office/powerpoint/2010/main" val="42137593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dirty="0" smtClean="0"/>
              <a:t>POWER BI DASHBOARD</a:t>
            </a:r>
            <a:endParaRPr lang="en-US" dirty="0"/>
          </a:p>
        </p:txBody>
      </p:sp>
    </p:spTree>
    <p:extLst>
      <p:ext uri="{BB962C8B-B14F-4D97-AF65-F5344CB8AC3E}">
        <p14:creationId xmlns:p14="http://schemas.microsoft.com/office/powerpoint/2010/main" val="82441712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566</Words>
  <Application>Microsoft Office PowerPoint</Application>
  <PresentationFormat>Widescreen</PresentationFormat>
  <Paragraphs>17</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Calibri</vt:lpstr>
      <vt:lpstr>Franklin Gothic Book</vt:lpstr>
      <vt:lpstr>Crop</vt:lpstr>
      <vt:lpstr>BUSINESS INTELLIGENCE PROJECT</vt:lpstr>
      <vt:lpstr>Introduction to the Project</vt:lpstr>
      <vt:lpstr>Background of the Organization</vt:lpstr>
      <vt:lpstr>BI Maturity Assessment</vt:lpstr>
      <vt:lpstr>BI MATURITY ASSESMENT</vt:lpstr>
      <vt:lpstr>POWER BI DASHBOARD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2024-11-19T14:47:34Z</dcterms:created>
  <dcterms:modified xsi:type="dcterms:W3CDTF">2024-11-29T06:47:22Z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